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</p:sldIdLst>
  <p:sldSz cx="5328208" cy="7559344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100" Type="http://schemas.openxmlformats.org/officeDocument/2006/relationships/slide" Target="slides/slide9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g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g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g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jpg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jpg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jpg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jpg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g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jpg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jpg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jpg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jpg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jpg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jpg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jpg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jpg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jpg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jpg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jpg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3.jpg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4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age-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8208" cy="75593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